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7588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80520" cy="511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018320" y="0"/>
            <a:ext cx="3080520" cy="511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723240"/>
            <a:ext cx="3080520" cy="511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fr-FR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018320" y="9723240"/>
            <a:ext cx="3080520" cy="511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EF1683FA-ABCF-4E65-8E88-00E50BAE0DB6}" type="slidenum">
              <a:t>‹N°›</a:t>
            </a:fld>
            <a:endParaRPr lang="fr-FR" sz="1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521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099200" cy="102348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0" y="0"/>
            <a:ext cx="7099200" cy="1023444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360" y="-9323640"/>
            <a:ext cx="360" cy="202035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Espace réservé des commentaires 4"/>
          <p:cNvSpPr txBox="1">
            <a:spLocks noGrp="1"/>
          </p:cNvSpPr>
          <p:nvPr>
            <p:ph type="body" sz="quarter" idx="3"/>
          </p:nvPr>
        </p:nvSpPr>
        <p:spPr>
          <a:xfrm>
            <a:off x="709200" y="4860720"/>
            <a:ext cx="5675400" cy="4602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03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fr-F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9463" y="777875"/>
            <a:ext cx="5541962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09200" y="4860720"/>
            <a:ext cx="5675400" cy="4602600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E488796-846B-4AD7-B643-3330344F717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94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56B087E-535B-4B1A-842A-827304F3572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38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56438" y="463550"/>
            <a:ext cx="2103437" cy="56292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2950" y="463550"/>
            <a:ext cx="6161088" cy="56292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E00757F-B0AA-4887-B48E-77A8BC7DF3C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24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145B4C-0F68-472E-A7C6-48AACD8A911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55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342E390-3C35-48BC-8597-72408B00105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12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226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7613" y="1981200"/>
            <a:ext cx="413226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2FC20DB-905F-41D7-8EF3-F5CF93F29E1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06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1E7629B-20C7-4A73-AE78-F4BC45AF9BE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6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CB6357-2188-4440-8346-CAD4953243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30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A1E95AA-1680-4C80-9A63-2166230E3F4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28531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A17A0F7-26F0-4CC4-8DC3-BC0FA021EE3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63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6135803-E300-498C-A3F9-04FE496F986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2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743040" y="463320"/>
            <a:ext cx="8416800" cy="14346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43040" y="1981080"/>
            <a:ext cx="8416800" cy="41122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FR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FR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FR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FR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Forme libre 3"/>
          <p:cNvSpPr/>
          <p:nvPr/>
        </p:nvSpPr>
        <p:spPr>
          <a:xfrm>
            <a:off x="743040" y="6248520"/>
            <a:ext cx="2062080" cy="460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3384720" y="6248520"/>
            <a:ext cx="3135240" cy="460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099200" y="6248520"/>
            <a:ext cx="2060639" cy="459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FR" sz="2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3B665104-37E9-4060-AB0E-49E6C879A5E4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4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ea typeface="Arial Unicode MS" pitchFamily="2"/>
          <a:cs typeface="Arial Unicode MS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fr-FR" sz="32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/>
          <p:nvPr/>
        </p:nvGraphicFramePr>
        <p:xfrm>
          <a:off x="1956960" y="1080000"/>
          <a:ext cx="6323040" cy="4126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4" imgW="5976000" imgH="3906000" progId="">
                  <p:embed/>
                </p:oleObj>
              </mc:Choice>
              <mc:Fallback>
                <p:oleObj r:id="rId4" imgW="5976000" imgH="3906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6960" y="1080000"/>
                        <a:ext cx="6323040" cy="41266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rme libre 2"/>
          <p:cNvSpPr/>
          <p:nvPr/>
        </p:nvSpPr>
        <p:spPr>
          <a:xfrm>
            <a:off x="8305920" y="1143000"/>
            <a:ext cx="1447560" cy="1202510"/>
          </a:xfrm>
          <a:custGeom>
            <a:avLst>
              <a:gd name="f0" fmla="val -18317"/>
              <a:gd name="f1" fmla="val 0"/>
              <a:gd name="f2" fmla="val 6650"/>
              <a:gd name="f3" fmla="val -4950"/>
              <a:gd name="f4" fmla="val 1790"/>
              <a:gd name="f5" fmla="val -1127"/>
              <a:gd name="f6" fmla="val 1622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  <a:endParaRPr lang="fr-FR" sz="1200" b="0" i="1" u="sng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MS/GS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Champain</a:t>
            </a:r>
            <a:b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</a:br>
            <a:r>
              <a:rPr lang="fr-FR" sz="1200" b="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1er étage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CM1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Migné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8452799" y="3833279"/>
            <a:ext cx="1300681" cy="2310505"/>
          </a:xfrm>
          <a:custGeom>
            <a:avLst>
              <a:gd name="f0" fmla="val -10808"/>
              <a:gd name="f1" fmla="val 0"/>
              <a:gd name="f2" fmla="val -6657"/>
              <a:gd name="f3" fmla="val -6134"/>
              <a:gd name="f4" fmla="val 998"/>
              <a:gd name="f5" fmla="val -1133"/>
              <a:gd name="f6" fmla="val 996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  <a:endParaRPr lang="fr-FR" sz="1200" b="0" i="1" u="sng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 PS-MS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Boudaud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MS-GS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Brieau</a:t>
            </a: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Bonnin</a:t>
            </a:r>
            <a:b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</a:br>
            <a:r>
              <a:rPr lang="fr-FR" sz="1200" b="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1er étage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CM1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Gaudin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Classes CM2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Nicolleau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M.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Paillat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8305920" y="152280"/>
            <a:ext cx="1447560" cy="833178"/>
          </a:xfrm>
          <a:custGeom>
            <a:avLst>
              <a:gd name="f0" fmla="val -37296"/>
              <a:gd name="f1" fmla="val 0"/>
              <a:gd name="f2" fmla="val 46570"/>
              <a:gd name="f3" fmla="val -5068"/>
              <a:gd name="f4" fmla="val 2968"/>
              <a:gd name="f5" fmla="val -1137"/>
              <a:gd name="f6" fmla="val 2968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  <a:endParaRPr lang="fr-FR" sz="1200" b="0" i="1" u="sng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Classes TPS/PS </a:t>
            </a: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Herbreteau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Poupin</a:t>
            </a:r>
          </a:p>
        </p:txBody>
      </p:sp>
      <p:sp>
        <p:nvSpPr>
          <p:cNvPr id="7" name="Forme libre 6"/>
          <p:cNvSpPr/>
          <p:nvPr/>
        </p:nvSpPr>
        <p:spPr>
          <a:xfrm>
            <a:off x="304920" y="4737240"/>
            <a:ext cx="1447560" cy="276480"/>
          </a:xfrm>
          <a:custGeom>
            <a:avLst>
              <a:gd name="f0" fmla="val 37668"/>
              <a:gd name="f1" fmla="val 0"/>
              <a:gd name="f2" fmla="val -59407"/>
              <a:gd name="f3" fmla="val 30055"/>
              <a:gd name="f4" fmla="val 8688"/>
              <a:gd name="f5" fmla="val 22737"/>
              <a:gd name="f6" fmla="val 8688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Salle de sport</a:t>
            </a:r>
          </a:p>
        </p:txBody>
      </p:sp>
      <p:sp>
        <p:nvSpPr>
          <p:cNvPr id="8" name="Forme libre 7"/>
          <p:cNvSpPr/>
          <p:nvPr/>
        </p:nvSpPr>
        <p:spPr>
          <a:xfrm>
            <a:off x="3200400" y="152280"/>
            <a:ext cx="1447919" cy="1571842"/>
          </a:xfrm>
          <a:custGeom>
            <a:avLst>
              <a:gd name="f0" fmla="val 36034"/>
              <a:gd name="f1" fmla="val 0"/>
              <a:gd name="f2" fmla="val 37346"/>
              <a:gd name="f3" fmla="val 28350"/>
              <a:gd name="f4" fmla="val 1170"/>
              <a:gd name="f5" fmla="val 21268"/>
              <a:gd name="f6" fmla="val 1556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CP-CE1</a:t>
            </a: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         Mme </a:t>
            </a:r>
            <a:r>
              <a:rPr lang="fr-FR" sz="120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Brochard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1er étage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CE2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Guerry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CE1-CE2</a:t>
            </a:r>
            <a:endParaRPr lang="fr-FR" sz="12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Mouillé</a:t>
            </a:r>
          </a:p>
        </p:txBody>
      </p:sp>
      <p:sp>
        <p:nvSpPr>
          <p:cNvPr id="9" name="Forme libre 8"/>
          <p:cNvSpPr/>
          <p:nvPr/>
        </p:nvSpPr>
        <p:spPr>
          <a:xfrm>
            <a:off x="152280" y="1981080"/>
            <a:ext cx="1447919" cy="833178"/>
          </a:xfrm>
          <a:custGeom>
            <a:avLst>
              <a:gd name="f0" fmla="val 76129"/>
              <a:gd name="f1" fmla="val 0"/>
              <a:gd name="f2" fmla="val 15848"/>
              <a:gd name="f3" fmla="val 31974"/>
              <a:gd name="f4" fmla="val 3802"/>
              <a:gd name="f5" fmla="val 22737"/>
              <a:gd name="f6" fmla="val 3802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CE1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…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2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152280" y="3429000"/>
            <a:ext cx="1524240" cy="1017844"/>
          </a:xfrm>
          <a:custGeom>
            <a:avLst>
              <a:gd name="f0" fmla="val 61846"/>
              <a:gd name="f1" fmla="val 0"/>
              <a:gd name="f2" fmla="val -3612"/>
              <a:gd name="f3" fmla="val 30375"/>
              <a:gd name="f4" fmla="val 2968"/>
              <a:gd name="f5" fmla="val 22680"/>
              <a:gd name="f6" fmla="val 2968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 </a:t>
            </a:r>
            <a:r>
              <a:rPr lang="fr-FR" sz="1200" b="1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GS-CP</a:t>
            </a:r>
            <a:endParaRPr lang="fr-FR" sz="12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</a:t>
            </a:r>
            <a:r>
              <a:rPr lang="fr-FR" sz="1200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Rautureau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CP</a:t>
            </a:r>
            <a:endParaRPr lang="fr-FR" sz="12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M.  </a:t>
            </a:r>
            <a:r>
              <a:rPr lang="fr-FR" sz="120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Croisé</a:t>
            </a:r>
            <a:endParaRPr lang="fr-FR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1219320" y="5410079"/>
            <a:ext cx="1447560" cy="276480"/>
          </a:xfrm>
          <a:custGeom>
            <a:avLst>
              <a:gd name="f0" fmla="val 47673"/>
              <a:gd name="f1" fmla="val 0"/>
              <a:gd name="f2" fmla="val -106483"/>
              <a:gd name="f3" fmla="val 34982"/>
              <a:gd name="f4" fmla="val 8688"/>
              <a:gd name="f5" fmla="val 22737"/>
              <a:gd name="f6" fmla="val 8688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Préau</a:t>
            </a:r>
          </a:p>
        </p:txBody>
      </p:sp>
      <p:sp>
        <p:nvSpPr>
          <p:cNvPr id="12" name="Forme libre 11"/>
          <p:cNvSpPr/>
          <p:nvPr/>
        </p:nvSpPr>
        <p:spPr>
          <a:xfrm>
            <a:off x="3733920" y="5715000"/>
            <a:ext cx="1447560" cy="458999"/>
          </a:xfrm>
          <a:custGeom>
            <a:avLst>
              <a:gd name="f0" fmla="val 36741"/>
              <a:gd name="f1" fmla="val 0"/>
              <a:gd name="f2" fmla="val -77769"/>
              <a:gd name="f3" fmla="val 27616"/>
              <a:gd name="f4" fmla="val 8688"/>
              <a:gd name="f5" fmla="val 21687"/>
              <a:gd name="f6" fmla="val 8688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Salle des professeurs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6934319" y="5029200"/>
            <a:ext cx="1304640" cy="550800"/>
          </a:xfrm>
          <a:custGeom>
            <a:avLst>
              <a:gd name="f0" fmla="val -3274"/>
              <a:gd name="f1" fmla="val 0"/>
              <a:gd name="f2" fmla="val -93763"/>
              <a:gd name="f3" fmla="val -2864"/>
              <a:gd name="f4" fmla="val 4418"/>
              <a:gd name="f5" fmla="val -96"/>
              <a:gd name="f6" fmla="val 4970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Salle d’accueil</a:t>
            </a:r>
            <a:br>
              <a:rPr lang="fr-FR" sz="1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</a:br>
            <a:r>
              <a:rPr lang="fr-FR" sz="10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Salle de psychomotricité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7010280" y="5791320"/>
            <a:ext cx="1269720" cy="463846"/>
          </a:xfrm>
          <a:custGeom>
            <a:avLst>
              <a:gd name="f0" fmla="val -17083"/>
              <a:gd name="f1" fmla="val 0"/>
              <a:gd name="f2" fmla="val -89089"/>
              <a:gd name="f3" fmla="val -12413"/>
              <a:gd name="f4" fmla="val 5290"/>
              <a:gd name="f5" fmla="val 0"/>
              <a:gd name="f6" fmla="val 5282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Secrétariat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Mandin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5943600" y="3048120"/>
            <a:ext cx="762120" cy="368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9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Cour des Maternelles</a:t>
            </a:r>
          </a:p>
        </p:txBody>
      </p:sp>
      <p:sp>
        <p:nvSpPr>
          <p:cNvPr id="16" name="Forme libre 15"/>
          <p:cNvSpPr/>
          <p:nvPr/>
        </p:nvSpPr>
        <p:spPr>
          <a:xfrm>
            <a:off x="4825800" y="3505319"/>
            <a:ext cx="812880" cy="3715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Cour des Elémentaires</a:t>
            </a:r>
          </a:p>
        </p:txBody>
      </p:sp>
      <p:sp>
        <p:nvSpPr>
          <p:cNvPr id="17" name="Forme libre 16"/>
          <p:cNvSpPr/>
          <p:nvPr/>
        </p:nvSpPr>
        <p:spPr>
          <a:xfrm>
            <a:off x="3352679" y="3657600"/>
            <a:ext cx="812879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Cour des </a:t>
            </a:r>
            <a:r>
              <a:rPr lang="fr-FR" sz="900" dirty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Elémentaire</a:t>
            </a:r>
            <a:r>
              <a:rPr lang="fr-FR" sz="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9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Jeux collectifs</a:t>
            </a:r>
          </a:p>
        </p:txBody>
      </p:sp>
      <p:sp>
        <p:nvSpPr>
          <p:cNvPr id="18" name="Forme libre 17"/>
          <p:cNvSpPr/>
          <p:nvPr/>
        </p:nvSpPr>
        <p:spPr>
          <a:xfrm>
            <a:off x="76320" y="152280"/>
            <a:ext cx="2590560" cy="14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Ecole Privée </a:t>
            </a:r>
            <a:br>
              <a:rPr lang="fr-FR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</a:br>
            <a:r>
              <a:rPr lang="fr-FR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Notre Dame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Les Essarts -Vendée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2018- 2019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593280" y="5867279"/>
            <a:ext cx="2632680" cy="824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8, rue Arsène Mignen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85140 Les Essarts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Tél. : 02 51 62 81 54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ecolenotredame.les-essarts@wanadoo.fr</a:t>
            </a:r>
          </a:p>
        </p:txBody>
      </p:sp>
      <p:sp>
        <p:nvSpPr>
          <p:cNvPr id="20" name="Forme libre 19"/>
          <p:cNvSpPr/>
          <p:nvPr/>
        </p:nvSpPr>
        <p:spPr>
          <a:xfrm>
            <a:off x="4952880" y="4191120"/>
            <a:ext cx="609840" cy="30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rPr>
              <a:t>Entrée</a:t>
            </a:r>
          </a:p>
        </p:txBody>
      </p:sp>
      <p:sp>
        <p:nvSpPr>
          <p:cNvPr id="21" name="Forme libre 20"/>
          <p:cNvSpPr/>
          <p:nvPr/>
        </p:nvSpPr>
        <p:spPr>
          <a:xfrm>
            <a:off x="5877884" y="220168"/>
            <a:ext cx="1295640" cy="648512"/>
          </a:xfrm>
          <a:custGeom>
            <a:avLst>
              <a:gd name="f0" fmla="val -1746"/>
              <a:gd name="f1" fmla="val 0"/>
              <a:gd name="f2" fmla="val 81009"/>
              <a:gd name="f3" fmla="val -5027"/>
              <a:gd name="f4" fmla="val 27698"/>
              <a:gd name="f5" fmla="val 6468"/>
              <a:gd name="f6" fmla="val 22075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1" u="sng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Rdc</a:t>
            </a:r>
            <a:endParaRPr lang="fr-FR" sz="1200" b="0" i="1" u="sng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Classe CE2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Mme Soulard</a:t>
            </a:r>
          </a:p>
        </p:txBody>
      </p:sp>
      <p:sp>
        <p:nvSpPr>
          <p:cNvPr id="22" name="Forme libre 21"/>
          <p:cNvSpPr/>
          <p:nvPr/>
        </p:nvSpPr>
        <p:spPr>
          <a:xfrm>
            <a:off x="7238880" y="4419720"/>
            <a:ext cx="1067040" cy="463846"/>
          </a:xfrm>
          <a:custGeom>
            <a:avLst>
              <a:gd name="f0" fmla="val -4161"/>
              <a:gd name="f1" fmla="val 0"/>
              <a:gd name="f2" fmla="val -58907"/>
              <a:gd name="f3" fmla="val -4463"/>
              <a:gd name="f4" fmla="val 5290"/>
              <a:gd name="f5" fmla="val 0"/>
              <a:gd name="f6" fmla="val 5290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Direction </a:t>
            </a:r>
            <a:b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</a:b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M. </a:t>
            </a:r>
            <a:r>
              <a:rPr lang="fr-FR" sz="1200" b="1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Remaud</a:t>
            </a:r>
            <a:endParaRPr lang="fr-FR" sz="1200" b="1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152280" y="2866778"/>
            <a:ext cx="1447919" cy="463846"/>
          </a:xfrm>
          <a:custGeom>
            <a:avLst>
              <a:gd name="f0" fmla="val 36091"/>
              <a:gd name="f1" fmla="val 0"/>
              <a:gd name="f2" fmla="val 15869"/>
              <a:gd name="f3" fmla="val 25389"/>
              <a:gd name="f4" fmla="val 5290"/>
              <a:gd name="f5" fmla="val 21683"/>
              <a:gd name="f6" fmla="val 5281"/>
              <a:gd name="f7" fmla="val 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Garderie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B.C.D.</a:t>
            </a:r>
          </a:p>
        </p:txBody>
      </p:sp>
      <p:sp>
        <p:nvSpPr>
          <p:cNvPr id="24" name="Connecteur droit 23"/>
          <p:cNvSpPr/>
          <p:nvPr/>
        </p:nvSpPr>
        <p:spPr>
          <a:xfrm flipV="1">
            <a:off x="2217490" y="5025960"/>
            <a:ext cx="679789" cy="3920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67040" y="1776191"/>
            <a:ext cx="1260000" cy="5400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fr-FR" sz="1200" b="1" i="0" u="none" strike="noStrike" baseline="0" dirty="0">
                <a:ln>
                  <a:noFill/>
                </a:ln>
                <a:latin typeface="Times New Roman" pitchFamily="18"/>
                <a:ea typeface="Arial Unicode MS" pitchFamily="2"/>
                <a:cs typeface="Arial Unicode MS" pitchFamily="2"/>
              </a:rPr>
              <a:t>ULIS</a:t>
            </a:r>
            <a:r>
              <a:rPr lang="fr-FR" sz="1200" b="0" i="0" u="none" strike="noStrike" baseline="0" dirty="0">
                <a:ln>
                  <a:noFill/>
                </a:ln>
                <a:latin typeface="Times New Roman" pitchFamily="18"/>
                <a:ea typeface="Arial Unicode MS" pitchFamily="2"/>
                <a:cs typeface="Arial Unicode MS" pitchFamily="2"/>
              </a:rPr>
              <a:t> Mme PINET</a:t>
            </a:r>
          </a:p>
        </p:txBody>
      </p:sp>
      <p:sp>
        <p:nvSpPr>
          <p:cNvPr id="26" name="Connecteur droit 25"/>
          <p:cNvSpPr/>
          <p:nvPr/>
        </p:nvSpPr>
        <p:spPr>
          <a:xfrm>
            <a:off x="4140000" y="1980000"/>
            <a:ext cx="812880" cy="81431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7" name="Connecteur droit 26"/>
          <p:cNvSpPr/>
          <p:nvPr/>
        </p:nvSpPr>
        <p:spPr>
          <a:xfrm flipH="1" flipV="1">
            <a:off x="4860000" y="2700000"/>
            <a:ext cx="92880" cy="9431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2400" b="0" i="0" u="none" strike="noStrike" baseline="0">
              <a:ln>
                <a:noFill/>
              </a:ln>
              <a:solidFill>
                <a:srgbClr val="FFFFFF"/>
              </a:solidFill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123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SimSun</vt:lpstr>
      <vt:lpstr>Arial</vt:lpstr>
      <vt:lpstr>Arial Unicode MS</vt:lpstr>
      <vt:lpstr>Calibri</vt:lpstr>
      <vt:lpstr>StarSymbol</vt:lpstr>
      <vt:lpstr>Times New Roman</vt:lpstr>
      <vt:lpstr>Standard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jb</dc:creator>
  <cp:lastModifiedBy>nd02</cp:lastModifiedBy>
  <cp:revision>30</cp:revision>
  <cp:lastPrinted>2012-04-27T10:05:05Z</cp:lastPrinted>
  <dcterms:created xsi:type="dcterms:W3CDTF">2009-04-23T23:16:03Z</dcterms:created>
  <dcterms:modified xsi:type="dcterms:W3CDTF">2018-06-28T13:40:00Z</dcterms:modified>
</cp:coreProperties>
</file>